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8" d="100"/>
          <a:sy n="68" d="100"/>
        </p:scale>
        <p:origin x="120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 rot="5400000">
            <a:off x="-973253" y="3668416"/>
            <a:ext cx="6199666" cy="26048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厳禁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814074" y="3713219"/>
            <a:ext cx="7976382" cy="24631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ボール投げ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691171B-EAE4-4F4A-945B-D0A40F5326A4}"/>
              </a:ext>
            </a:extLst>
          </p:cNvPr>
          <p:cNvSpPr txBox="1"/>
          <p:nvPr/>
        </p:nvSpPr>
        <p:spPr>
          <a:xfrm rot="5400000">
            <a:off x="-973253" y="3668416"/>
            <a:ext cx="6199666" cy="26048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厳禁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338A2E8-CB5A-4D07-856F-E3487D01615B}"/>
              </a:ext>
            </a:extLst>
          </p:cNvPr>
          <p:cNvSpPr txBox="1"/>
          <p:nvPr/>
        </p:nvSpPr>
        <p:spPr>
          <a:xfrm rot="5400000">
            <a:off x="814074" y="3713219"/>
            <a:ext cx="7976382" cy="24631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ボール投げ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7A6286B-8ECD-42BE-9CC1-398E35CF5A77}"/>
              </a:ext>
            </a:extLst>
          </p:cNvPr>
          <p:cNvGrpSpPr/>
          <p:nvPr/>
        </p:nvGrpSpPr>
        <p:grpSpPr>
          <a:xfrm>
            <a:off x="323654" y="497505"/>
            <a:ext cx="6255695" cy="4680520"/>
            <a:chOff x="964716" y="773705"/>
            <a:chExt cx="7982514" cy="5181106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E7E8B77-453D-49BE-9CBC-4FE46A6976DD}"/>
                </a:ext>
              </a:extLst>
            </p:cNvPr>
            <p:cNvSpPr txBox="1"/>
            <p:nvPr/>
          </p:nvSpPr>
          <p:spPr>
            <a:xfrm>
              <a:off x="2087460" y="3381556"/>
              <a:ext cx="5737026" cy="257325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厳禁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1E8B06AB-9D46-4EE5-8CAD-FFA392F8F9D9}"/>
                </a:ext>
              </a:extLst>
            </p:cNvPr>
            <p:cNvSpPr txBox="1"/>
            <p:nvPr/>
          </p:nvSpPr>
          <p:spPr>
            <a:xfrm>
              <a:off x="964716" y="773705"/>
              <a:ext cx="7982514" cy="230594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ボール投げ</a:t>
              </a:r>
              <a:endPara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01C91343-5540-49AB-9055-CE8B4B6A9B1B}"/>
              </a:ext>
            </a:extLst>
          </p:cNvPr>
          <p:cNvGrpSpPr/>
          <p:nvPr/>
        </p:nvGrpSpPr>
        <p:grpSpPr>
          <a:xfrm>
            <a:off x="1667085" y="5718085"/>
            <a:ext cx="3523830" cy="3523826"/>
            <a:chOff x="390051" y="569993"/>
            <a:chExt cx="1629386" cy="1629384"/>
          </a:xfrm>
        </p:grpSpPr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30806D0E-37F6-4134-8A30-980A507DF07A}"/>
                </a:ext>
              </a:extLst>
            </p:cNvPr>
            <p:cNvSpPr/>
            <p:nvPr/>
          </p:nvSpPr>
          <p:spPr bwMode="auto">
            <a:xfrm>
              <a:off x="390051" y="569993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6FD97D68-D9C3-463C-AAA9-9364CFD27BBB}"/>
                </a:ext>
              </a:extLst>
            </p:cNvPr>
            <p:cNvSpPr/>
            <p:nvPr/>
          </p:nvSpPr>
          <p:spPr bwMode="auto">
            <a:xfrm>
              <a:off x="500235" y="680807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DA50A762-D8FA-4167-B67E-8E978AF6659D}"/>
                </a:ext>
              </a:extLst>
            </p:cNvPr>
            <p:cNvSpPr/>
            <p:nvPr/>
          </p:nvSpPr>
          <p:spPr bwMode="auto">
            <a:xfrm>
              <a:off x="426612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68AFAA0-FB42-4B0D-A7F6-A2D66D195924}"/>
                </a:ext>
              </a:extLst>
            </p:cNvPr>
            <p:cNvGrpSpPr/>
            <p:nvPr/>
          </p:nvGrpSpPr>
          <p:grpSpPr>
            <a:xfrm>
              <a:off x="628375" y="755914"/>
              <a:ext cx="1140782" cy="1145856"/>
              <a:chOff x="2791516" y="5342589"/>
              <a:chExt cx="1140782" cy="114585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7BE579FE-94B6-4B10-9788-01D1741DDE41}"/>
                  </a:ext>
                </a:extLst>
              </p:cNvPr>
              <p:cNvGrpSpPr/>
              <p:nvPr/>
            </p:nvGrpSpPr>
            <p:grpSpPr>
              <a:xfrm>
                <a:off x="3172391" y="5342589"/>
                <a:ext cx="759907" cy="1145856"/>
                <a:chOff x="7134699" y="4235508"/>
                <a:chExt cx="1373937" cy="2071748"/>
              </a:xfrm>
            </p:grpSpPr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80459E0F-D627-404D-A46A-4B18C100CD1E}"/>
                    </a:ext>
                  </a:extLst>
                </p:cNvPr>
                <p:cNvGrpSpPr/>
                <p:nvPr/>
              </p:nvGrpSpPr>
              <p:grpSpPr>
                <a:xfrm flipH="1">
                  <a:off x="7134699" y="4235508"/>
                  <a:ext cx="1373937" cy="2071748"/>
                  <a:chOff x="3959520" y="2468523"/>
                  <a:chExt cx="1089989" cy="1643586"/>
                </a:xfrm>
              </p:grpSpPr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E6832A3B-F5B1-43FF-ABE1-88C74204B48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311411" y="2468523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EF4CE2CC-D759-4FD2-B582-BB13982CF7D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4318745" y="3090673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台形 76">
                    <a:extLst>
                      <a:ext uri="{FF2B5EF4-FFF2-40B4-BE49-F238E27FC236}">
                        <a16:creationId xmlns:a16="http://schemas.microsoft.com/office/drawing/2014/main" id="{64782CE3-C306-4289-9C5C-3EF052A3AF4E}"/>
                      </a:ext>
                    </a:extLst>
                  </p:cNvPr>
                  <p:cNvSpPr/>
                  <p:nvPr/>
                </p:nvSpPr>
                <p:spPr bwMode="auto">
                  <a:xfrm rot="875501" flipH="1">
                    <a:off x="4470778" y="2996476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四角形: 角を丸くする 77">
                    <a:extLst>
                      <a:ext uri="{FF2B5EF4-FFF2-40B4-BE49-F238E27FC236}">
                        <a16:creationId xmlns:a16="http://schemas.microsoft.com/office/drawing/2014/main" id="{BA567A3E-3BCB-484A-80E1-84F190819BD5}"/>
                      </a:ext>
                    </a:extLst>
                  </p:cNvPr>
                  <p:cNvSpPr/>
                  <p:nvPr/>
                </p:nvSpPr>
                <p:spPr bwMode="auto">
                  <a:xfrm rot="18526671" flipH="1">
                    <a:off x="4854702" y="3148144"/>
                    <a:ext cx="96239" cy="2933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四角形: 角を丸くする 78">
                    <a:extLst>
                      <a:ext uri="{FF2B5EF4-FFF2-40B4-BE49-F238E27FC236}">
                        <a16:creationId xmlns:a16="http://schemas.microsoft.com/office/drawing/2014/main" id="{DC436452-20B9-4ACA-94BA-E8C03DF5EAA0}"/>
                      </a:ext>
                    </a:extLst>
                  </p:cNvPr>
                  <p:cNvSpPr/>
                  <p:nvPr/>
                </p:nvSpPr>
                <p:spPr bwMode="auto">
                  <a:xfrm rot="17100000" flipH="1">
                    <a:off x="4642107" y="3017583"/>
                    <a:ext cx="99062" cy="36344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台形 79">
                    <a:extLst>
                      <a:ext uri="{FF2B5EF4-FFF2-40B4-BE49-F238E27FC236}">
                        <a16:creationId xmlns:a16="http://schemas.microsoft.com/office/drawing/2014/main" id="{722A5964-3754-45C2-8844-F31C68D244B4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4511022" y="3664006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AADBE307-7305-4ADC-82CD-E4E34D85477A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4034653" y="3505350"/>
                    <a:ext cx="360814" cy="511080"/>
                  </a:xfrm>
                  <a:custGeom>
                    <a:avLst/>
                    <a:gdLst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359385 w 360814"/>
                      <a:gd name="connsiteY9" fmla="*/ 333003 h 511080"/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79634 w 360814"/>
                      <a:gd name="connsiteY9" fmla="*/ 511080 h 511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60814" h="511080">
                        <a:moveTo>
                          <a:pt x="79634" y="511080"/>
                        </a:moveTo>
                        <a:lnTo>
                          <a:pt x="0" y="373151"/>
                        </a:lnTo>
                        <a:lnTo>
                          <a:pt x="237507" y="249402"/>
                        </a:lnTo>
                        <a:lnTo>
                          <a:pt x="257830" y="0"/>
                        </a:lnTo>
                        <a:lnTo>
                          <a:pt x="332696" y="0"/>
                        </a:lnTo>
                        <a:lnTo>
                          <a:pt x="359583" y="329960"/>
                        </a:lnTo>
                        <a:lnTo>
                          <a:pt x="360814" y="332093"/>
                        </a:lnTo>
                        <a:lnTo>
                          <a:pt x="359809" y="332733"/>
                        </a:lnTo>
                        <a:cubicBezTo>
                          <a:pt x="359816" y="332823"/>
                          <a:pt x="359824" y="332913"/>
                          <a:pt x="359831" y="333003"/>
                        </a:cubicBezTo>
                        <a:lnTo>
                          <a:pt x="79634" y="51108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" name="四角形: 角を丸くする 81">
                    <a:extLst>
                      <a:ext uri="{FF2B5EF4-FFF2-40B4-BE49-F238E27FC236}">
                        <a16:creationId xmlns:a16="http://schemas.microsoft.com/office/drawing/2014/main" id="{B7B6AE4A-BFCF-457F-AC8D-CD37D026CF6B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4181685" y="3187417"/>
                    <a:ext cx="96796" cy="3402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四角形: 角を丸くする 82">
                    <a:extLst>
                      <a:ext uri="{FF2B5EF4-FFF2-40B4-BE49-F238E27FC236}">
                        <a16:creationId xmlns:a16="http://schemas.microsoft.com/office/drawing/2014/main" id="{85BA145A-3CC1-4E3E-993C-EA15CE104EB5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4326429" y="2982636"/>
                    <a:ext cx="105292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69E87EA5-FA6E-4AAD-B605-62338B32B6A0}"/>
                    </a:ext>
                  </a:extLst>
                </p:cNvPr>
                <p:cNvSpPr/>
                <p:nvPr/>
              </p:nvSpPr>
              <p:spPr bwMode="auto">
                <a:xfrm rot="15300000">
                  <a:off x="7524895" y="4733132"/>
                  <a:ext cx="134095" cy="170648"/>
                </a:xfrm>
                <a:prstGeom prst="moon">
                  <a:avLst>
                    <a:gd name="adj" fmla="val 7720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7DD2261E-DCAD-4ECA-811D-65DBF984B527}"/>
                    </a:ext>
                  </a:extLst>
                </p:cNvPr>
                <p:cNvSpPr/>
                <p:nvPr/>
              </p:nvSpPr>
              <p:spPr bwMode="auto">
                <a:xfrm rot="4500000">
                  <a:off x="7398315" y="4559368"/>
                  <a:ext cx="112611" cy="89511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978D47A9-5BDB-4E3C-A4C4-6338328B1E35}"/>
                    </a:ext>
                  </a:extLst>
                </p:cNvPr>
                <p:cNvSpPr/>
                <p:nvPr/>
              </p:nvSpPr>
              <p:spPr bwMode="auto">
                <a:xfrm rot="4500000">
                  <a:off x="7554457" y="4498584"/>
                  <a:ext cx="125167" cy="123483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72B8F9A-B914-4101-ABB5-212753E5FC4A}"/>
                  </a:ext>
                </a:extLst>
              </p:cNvPr>
              <p:cNvSpPr/>
              <p:nvPr/>
            </p:nvSpPr>
            <p:spPr bwMode="auto">
              <a:xfrm rot="20164226">
                <a:off x="2791516" y="5713042"/>
                <a:ext cx="145660" cy="18001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6BB14E6-096E-4016-928E-03DB7B6E5CFE}"/>
                  </a:ext>
                </a:extLst>
              </p:cNvPr>
              <p:cNvSpPr/>
              <p:nvPr/>
            </p:nvSpPr>
            <p:spPr bwMode="auto">
              <a:xfrm>
                <a:off x="2977418" y="5768403"/>
                <a:ext cx="270815" cy="76615"/>
              </a:xfrm>
              <a:custGeom>
                <a:avLst/>
                <a:gdLst>
                  <a:gd name="connsiteX0" fmla="*/ 71438 w 452538"/>
                  <a:gd name="connsiteY0" fmla="*/ 142875 h 188594"/>
                  <a:gd name="connsiteX1" fmla="*/ 452538 w 452538"/>
                  <a:gd name="connsiteY1" fmla="*/ 142875 h 188594"/>
                  <a:gd name="connsiteX2" fmla="*/ 452538 w 452538"/>
                  <a:gd name="connsiteY2" fmla="*/ 188594 h 188594"/>
                  <a:gd name="connsiteX3" fmla="*/ 71438 w 452538"/>
                  <a:gd name="connsiteY3" fmla="*/ 188594 h 188594"/>
                  <a:gd name="connsiteX4" fmla="*/ 45244 w 452538"/>
                  <a:gd name="connsiteY4" fmla="*/ 71438 h 188594"/>
                  <a:gd name="connsiteX5" fmla="*/ 426344 w 452538"/>
                  <a:gd name="connsiteY5" fmla="*/ 71438 h 188594"/>
                  <a:gd name="connsiteX6" fmla="*/ 426344 w 452538"/>
                  <a:gd name="connsiteY6" fmla="*/ 117157 h 188594"/>
                  <a:gd name="connsiteX7" fmla="*/ 45244 w 452538"/>
                  <a:gd name="connsiteY7" fmla="*/ 117157 h 188594"/>
                  <a:gd name="connsiteX8" fmla="*/ 0 w 452538"/>
                  <a:gd name="connsiteY8" fmla="*/ 0 h 188594"/>
                  <a:gd name="connsiteX9" fmla="*/ 381100 w 452538"/>
                  <a:gd name="connsiteY9" fmla="*/ 0 h 188594"/>
                  <a:gd name="connsiteX10" fmla="*/ 381100 w 452538"/>
                  <a:gd name="connsiteY10" fmla="*/ 45719 h 188594"/>
                  <a:gd name="connsiteX11" fmla="*/ 0 w 452538"/>
                  <a:gd name="connsiteY11" fmla="*/ 45719 h 18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538" h="188594">
                    <a:moveTo>
                      <a:pt x="71438" y="142875"/>
                    </a:moveTo>
                    <a:lnTo>
                      <a:pt x="452538" y="142875"/>
                    </a:lnTo>
                    <a:lnTo>
                      <a:pt x="452538" y="188594"/>
                    </a:lnTo>
                    <a:lnTo>
                      <a:pt x="71438" y="188594"/>
                    </a:lnTo>
                    <a:close/>
                    <a:moveTo>
                      <a:pt x="45244" y="71438"/>
                    </a:moveTo>
                    <a:lnTo>
                      <a:pt x="426344" y="71438"/>
                    </a:lnTo>
                    <a:lnTo>
                      <a:pt x="426344" y="117157"/>
                    </a:lnTo>
                    <a:lnTo>
                      <a:pt x="45244" y="117157"/>
                    </a:lnTo>
                    <a:close/>
                    <a:moveTo>
                      <a:pt x="0" y="0"/>
                    </a:moveTo>
                    <a:lnTo>
                      <a:pt x="381100" y="0"/>
                    </a:lnTo>
                    <a:lnTo>
                      <a:pt x="3811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08D06B5C-CF63-4560-8B90-B81F56B704E1}"/>
                </a:ext>
              </a:extLst>
            </p:cNvPr>
            <p:cNvSpPr/>
            <p:nvPr/>
          </p:nvSpPr>
          <p:spPr bwMode="auto">
            <a:xfrm>
              <a:off x="428613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角丸四角形 3">
            <a:extLst>
              <a:ext uri="{FF2B5EF4-FFF2-40B4-BE49-F238E27FC236}">
                <a16:creationId xmlns:a16="http://schemas.microsoft.com/office/drawing/2014/main" id="{290D7371-F693-467F-8CE0-9806E34C32E5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15DF902-334C-4B50-9DB2-5EB02BC2AF76}"/>
              </a:ext>
            </a:extLst>
          </p:cNvPr>
          <p:cNvGrpSpPr/>
          <p:nvPr/>
        </p:nvGrpSpPr>
        <p:grpSpPr>
          <a:xfrm>
            <a:off x="692830" y="918594"/>
            <a:ext cx="5517344" cy="4128084"/>
            <a:chOff x="964716" y="773705"/>
            <a:chExt cx="7982514" cy="5181106"/>
          </a:xfrm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2A7CC6BD-2980-4103-AB1D-2D0929B25DF6}"/>
                </a:ext>
              </a:extLst>
            </p:cNvPr>
            <p:cNvSpPr txBox="1"/>
            <p:nvPr/>
          </p:nvSpPr>
          <p:spPr>
            <a:xfrm>
              <a:off x="2087460" y="3381556"/>
              <a:ext cx="5737026" cy="257325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厳禁</a:t>
              </a: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7FF87576-4C26-44E0-AC15-4E2811C67F51}"/>
                </a:ext>
              </a:extLst>
            </p:cNvPr>
            <p:cNvSpPr txBox="1"/>
            <p:nvPr/>
          </p:nvSpPr>
          <p:spPr>
            <a:xfrm>
              <a:off x="964716" y="773705"/>
              <a:ext cx="7982514" cy="230594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ボール投げ</a:t>
              </a:r>
              <a:endPara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D43807D-1FF3-4133-A60C-C15BE93E27C8}"/>
              </a:ext>
            </a:extLst>
          </p:cNvPr>
          <p:cNvGrpSpPr/>
          <p:nvPr/>
        </p:nvGrpSpPr>
        <p:grpSpPr>
          <a:xfrm>
            <a:off x="1667085" y="5564448"/>
            <a:ext cx="3523830" cy="3523826"/>
            <a:chOff x="390051" y="569993"/>
            <a:chExt cx="1629386" cy="1629384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128E7EC5-C30F-42BC-82C7-BA4BE462E484}"/>
                </a:ext>
              </a:extLst>
            </p:cNvPr>
            <p:cNvSpPr/>
            <p:nvPr/>
          </p:nvSpPr>
          <p:spPr bwMode="auto">
            <a:xfrm>
              <a:off x="390051" y="569993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4C863575-3B57-4B56-9A8E-8A0C910EE02E}"/>
                </a:ext>
              </a:extLst>
            </p:cNvPr>
            <p:cNvSpPr/>
            <p:nvPr/>
          </p:nvSpPr>
          <p:spPr bwMode="auto">
            <a:xfrm>
              <a:off x="500235" y="680807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745EF7E-A685-4BDD-86B2-1AC78881F890}"/>
                </a:ext>
              </a:extLst>
            </p:cNvPr>
            <p:cNvSpPr/>
            <p:nvPr/>
          </p:nvSpPr>
          <p:spPr bwMode="auto">
            <a:xfrm>
              <a:off x="426612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2DBAC82-E7AD-42A9-9C87-E6200CD06AC6}"/>
                </a:ext>
              </a:extLst>
            </p:cNvPr>
            <p:cNvGrpSpPr/>
            <p:nvPr/>
          </p:nvGrpSpPr>
          <p:grpSpPr>
            <a:xfrm>
              <a:off x="628375" y="755914"/>
              <a:ext cx="1140782" cy="1145856"/>
              <a:chOff x="2791516" y="5342589"/>
              <a:chExt cx="1140782" cy="1145856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FB93CE31-C102-444F-A7DF-F18F2A45A781}"/>
                  </a:ext>
                </a:extLst>
              </p:cNvPr>
              <p:cNvGrpSpPr/>
              <p:nvPr/>
            </p:nvGrpSpPr>
            <p:grpSpPr>
              <a:xfrm>
                <a:off x="3172391" y="5342589"/>
                <a:ext cx="759907" cy="1145856"/>
                <a:chOff x="7134699" y="4235508"/>
                <a:chExt cx="1373937" cy="2071748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40372095-7C47-4BA4-9073-CE54B77C3810}"/>
                    </a:ext>
                  </a:extLst>
                </p:cNvPr>
                <p:cNvGrpSpPr/>
                <p:nvPr/>
              </p:nvGrpSpPr>
              <p:grpSpPr>
                <a:xfrm flipH="1">
                  <a:off x="7134699" y="4235508"/>
                  <a:ext cx="1373937" cy="2071748"/>
                  <a:chOff x="3959520" y="2468523"/>
                  <a:chExt cx="1089989" cy="1643586"/>
                </a:xfrm>
              </p:grpSpPr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E182CB33-5E0C-4A3A-9C58-A0BB9E8EF47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311411" y="2468523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四角形: 角を丸くする 42">
                    <a:extLst>
                      <a:ext uri="{FF2B5EF4-FFF2-40B4-BE49-F238E27FC236}">
                        <a16:creationId xmlns:a16="http://schemas.microsoft.com/office/drawing/2014/main" id="{1461E30B-CD20-4F59-A60C-60B545C351C1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4318745" y="3090673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台形 43">
                    <a:extLst>
                      <a:ext uri="{FF2B5EF4-FFF2-40B4-BE49-F238E27FC236}">
                        <a16:creationId xmlns:a16="http://schemas.microsoft.com/office/drawing/2014/main" id="{3204A75B-57EC-4925-8F2A-AEDE67151904}"/>
                      </a:ext>
                    </a:extLst>
                  </p:cNvPr>
                  <p:cNvSpPr/>
                  <p:nvPr/>
                </p:nvSpPr>
                <p:spPr bwMode="auto">
                  <a:xfrm rot="875501" flipH="1">
                    <a:off x="4470778" y="2996476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四角形: 角を丸くする 44">
                    <a:extLst>
                      <a:ext uri="{FF2B5EF4-FFF2-40B4-BE49-F238E27FC236}">
                        <a16:creationId xmlns:a16="http://schemas.microsoft.com/office/drawing/2014/main" id="{647380CA-531B-425A-95FA-1476DE871380}"/>
                      </a:ext>
                    </a:extLst>
                  </p:cNvPr>
                  <p:cNvSpPr/>
                  <p:nvPr/>
                </p:nvSpPr>
                <p:spPr bwMode="auto">
                  <a:xfrm rot="18526671" flipH="1">
                    <a:off x="4854702" y="3148144"/>
                    <a:ext cx="96239" cy="2933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四角形: 角を丸くする 48">
                    <a:extLst>
                      <a:ext uri="{FF2B5EF4-FFF2-40B4-BE49-F238E27FC236}">
                        <a16:creationId xmlns:a16="http://schemas.microsoft.com/office/drawing/2014/main" id="{9DEBE99F-058C-4546-B456-A988F61E1072}"/>
                      </a:ext>
                    </a:extLst>
                  </p:cNvPr>
                  <p:cNvSpPr/>
                  <p:nvPr/>
                </p:nvSpPr>
                <p:spPr bwMode="auto">
                  <a:xfrm rot="17100000" flipH="1">
                    <a:off x="4642107" y="3017583"/>
                    <a:ext cx="99062" cy="36344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台形 49">
                    <a:extLst>
                      <a:ext uri="{FF2B5EF4-FFF2-40B4-BE49-F238E27FC236}">
                        <a16:creationId xmlns:a16="http://schemas.microsoft.com/office/drawing/2014/main" id="{2CC6B4DC-969C-4378-B899-54C623BD4893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4511022" y="3664006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6DDCD646-903C-463E-9C74-F7CB2A168A09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4034653" y="3505350"/>
                    <a:ext cx="360814" cy="511080"/>
                  </a:xfrm>
                  <a:custGeom>
                    <a:avLst/>
                    <a:gdLst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359385 w 360814"/>
                      <a:gd name="connsiteY9" fmla="*/ 333003 h 511080"/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79634 w 360814"/>
                      <a:gd name="connsiteY9" fmla="*/ 511080 h 511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60814" h="511080">
                        <a:moveTo>
                          <a:pt x="79634" y="511080"/>
                        </a:moveTo>
                        <a:lnTo>
                          <a:pt x="0" y="373151"/>
                        </a:lnTo>
                        <a:lnTo>
                          <a:pt x="237507" y="249402"/>
                        </a:lnTo>
                        <a:lnTo>
                          <a:pt x="257830" y="0"/>
                        </a:lnTo>
                        <a:lnTo>
                          <a:pt x="332696" y="0"/>
                        </a:lnTo>
                        <a:lnTo>
                          <a:pt x="359583" y="329960"/>
                        </a:lnTo>
                        <a:lnTo>
                          <a:pt x="360814" y="332093"/>
                        </a:lnTo>
                        <a:lnTo>
                          <a:pt x="359809" y="332733"/>
                        </a:lnTo>
                        <a:cubicBezTo>
                          <a:pt x="359816" y="332823"/>
                          <a:pt x="359824" y="332913"/>
                          <a:pt x="359831" y="333003"/>
                        </a:cubicBezTo>
                        <a:lnTo>
                          <a:pt x="79634" y="51108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四角形: 角を丸くする 51">
                    <a:extLst>
                      <a:ext uri="{FF2B5EF4-FFF2-40B4-BE49-F238E27FC236}">
                        <a16:creationId xmlns:a16="http://schemas.microsoft.com/office/drawing/2014/main" id="{388FEC3B-9F7A-467D-8BDB-6CF94DAE34F2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4181685" y="3187417"/>
                    <a:ext cx="96796" cy="3402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四角形: 角を丸くする 52">
                    <a:extLst>
                      <a:ext uri="{FF2B5EF4-FFF2-40B4-BE49-F238E27FC236}">
                        <a16:creationId xmlns:a16="http://schemas.microsoft.com/office/drawing/2014/main" id="{A6B508DF-85C6-4D8E-BDC3-1DE90DE66734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4326429" y="2982636"/>
                    <a:ext cx="105292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3160BCA-E460-4862-A1FB-1246E5771835}"/>
                    </a:ext>
                  </a:extLst>
                </p:cNvPr>
                <p:cNvSpPr/>
                <p:nvPr/>
              </p:nvSpPr>
              <p:spPr bwMode="auto">
                <a:xfrm rot="15300000">
                  <a:off x="7524895" y="4733132"/>
                  <a:ext cx="134095" cy="170648"/>
                </a:xfrm>
                <a:prstGeom prst="moon">
                  <a:avLst>
                    <a:gd name="adj" fmla="val 7720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A6D40527-70D3-4FA8-A628-A94C585C4F60}"/>
                    </a:ext>
                  </a:extLst>
                </p:cNvPr>
                <p:cNvSpPr/>
                <p:nvPr/>
              </p:nvSpPr>
              <p:spPr bwMode="auto">
                <a:xfrm rot="4500000">
                  <a:off x="7398315" y="4559368"/>
                  <a:ext cx="112611" cy="89511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38D7611D-F4B7-4888-A827-6194C46FA69E}"/>
                    </a:ext>
                  </a:extLst>
                </p:cNvPr>
                <p:cNvSpPr/>
                <p:nvPr/>
              </p:nvSpPr>
              <p:spPr bwMode="auto">
                <a:xfrm rot="4500000">
                  <a:off x="7554457" y="4498584"/>
                  <a:ext cx="125167" cy="123483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80D0C213-C436-4F5D-988D-026E402B5822}"/>
                  </a:ext>
                </a:extLst>
              </p:cNvPr>
              <p:cNvSpPr/>
              <p:nvPr/>
            </p:nvSpPr>
            <p:spPr bwMode="auto">
              <a:xfrm rot="20164226">
                <a:off x="2791516" y="5713042"/>
                <a:ext cx="145660" cy="18001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410B34C-D6D7-4766-9AF6-F13409C9D62A}"/>
                  </a:ext>
                </a:extLst>
              </p:cNvPr>
              <p:cNvSpPr/>
              <p:nvPr/>
            </p:nvSpPr>
            <p:spPr bwMode="auto">
              <a:xfrm>
                <a:off x="2977418" y="5768403"/>
                <a:ext cx="270815" cy="76615"/>
              </a:xfrm>
              <a:custGeom>
                <a:avLst/>
                <a:gdLst>
                  <a:gd name="connsiteX0" fmla="*/ 71438 w 452538"/>
                  <a:gd name="connsiteY0" fmla="*/ 142875 h 188594"/>
                  <a:gd name="connsiteX1" fmla="*/ 452538 w 452538"/>
                  <a:gd name="connsiteY1" fmla="*/ 142875 h 188594"/>
                  <a:gd name="connsiteX2" fmla="*/ 452538 w 452538"/>
                  <a:gd name="connsiteY2" fmla="*/ 188594 h 188594"/>
                  <a:gd name="connsiteX3" fmla="*/ 71438 w 452538"/>
                  <a:gd name="connsiteY3" fmla="*/ 188594 h 188594"/>
                  <a:gd name="connsiteX4" fmla="*/ 45244 w 452538"/>
                  <a:gd name="connsiteY4" fmla="*/ 71438 h 188594"/>
                  <a:gd name="connsiteX5" fmla="*/ 426344 w 452538"/>
                  <a:gd name="connsiteY5" fmla="*/ 71438 h 188594"/>
                  <a:gd name="connsiteX6" fmla="*/ 426344 w 452538"/>
                  <a:gd name="connsiteY6" fmla="*/ 117157 h 188594"/>
                  <a:gd name="connsiteX7" fmla="*/ 45244 w 452538"/>
                  <a:gd name="connsiteY7" fmla="*/ 117157 h 188594"/>
                  <a:gd name="connsiteX8" fmla="*/ 0 w 452538"/>
                  <a:gd name="connsiteY8" fmla="*/ 0 h 188594"/>
                  <a:gd name="connsiteX9" fmla="*/ 381100 w 452538"/>
                  <a:gd name="connsiteY9" fmla="*/ 0 h 188594"/>
                  <a:gd name="connsiteX10" fmla="*/ 381100 w 452538"/>
                  <a:gd name="connsiteY10" fmla="*/ 45719 h 188594"/>
                  <a:gd name="connsiteX11" fmla="*/ 0 w 452538"/>
                  <a:gd name="connsiteY11" fmla="*/ 45719 h 18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538" h="188594">
                    <a:moveTo>
                      <a:pt x="71438" y="142875"/>
                    </a:moveTo>
                    <a:lnTo>
                      <a:pt x="452538" y="142875"/>
                    </a:lnTo>
                    <a:lnTo>
                      <a:pt x="452538" y="188594"/>
                    </a:lnTo>
                    <a:lnTo>
                      <a:pt x="71438" y="188594"/>
                    </a:lnTo>
                    <a:close/>
                    <a:moveTo>
                      <a:pt x="45244" y="71438"/>
                    </a:moveTo>
                    <a:lnTo>
                      <a:pt x="426344" y="71438"/>
                    </a:lnTo>
                    <a:lnTo>
                      <a:pt x="426344" y="117157"/>
                    </a:lnTo>
                    <a:lnTo>
                      <a:pt x="45244" y="117157"/>
                    </a:lnTo>
                    <a:close/>
                    <a:moveTo>
                      <a:pt x="0" y="0"/>
                    </a:moveTo>
                    <a:lnTo>
                      <a:pt x="381100" y="0"/>
                    </a:lnTo>
                    <a:lnTo>
                      <a:pt x="3811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7E94319F-3523-4C35-AFB2-208D7656FFEE}"/>
                </a:ext>
              </a:extLst>
            </p:cNvPr>
            <p:cNvSpPr/>
            <p:nvPr/>
          </p:nvSpPr>
          <p:spPr bwMode="auto">
            <a:xfrm>
              <a:off x="428613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338B0B-AE10-4C75-ACAF-2A4E5508957C}"/>
              </a:ext>
            </a:extLst>
          </p:cNvPr>
          <p:cNvSpPr txBox="1"/>
          <p:nvPr/>
        </p:nvSpPr>
        <p:spPr>
          <a:xfrm>
            <a:off x="0" y="497505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lvl="1"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B3E58450-3F00-4CE9-A5D1-7D18CADDF257}"/>
              </a:ext>
            </a:extLst>
          </p:cNvPr>
          <p:cNvGrpSpPr/>
          <p:nvPr/>
        </p:nvGrpSpPr>
        <p:grpSpPr>
          <a:xfrm>
            <a:off x="375595" y="5583070"/>
            <a:ext cx="6151814" cy="4014022"/>
            <a:chOff x="964716" y="773705"/>
            <a:chExt cx="7982514" cy="5181106"/>
          </a:xfrm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4A177FDA-0154-4630-A277-0CE565748458}"/>
                </a:ext>
              </a:extLst>
            </p:cNvPr>
            <p:cNvSpPr txBox="1"/>
            <p:nvPr/>
          </p:nvSpPr>
          <p:spPr>
            <a:xfrm>
              <a:off x="2087460" y="3381556"/>
              <a:ext cx="5737026" cy="257325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厳禁</a:t>
              </a: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AE4B6BDA-A32B-478E-A498-434CDAF0DDDF}"/>
                </a:ext>
              </a:extLst>
            </p:cNvPr>
            <p:cNvSpPr txBox="1"/>
            <p:nvPr/>
          </p:nvSpPr>
          <p:spPr>
            <a:xfrm>
              <a:off x="964716" y="773705"/>
              <a:ext cx="7982514" cy="230594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ボール投げ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A1839B10-FF74-46E1-9BEE-DA017EF20001}"/>
              </a:ext>
            </a:extLst>
          </p:cNvPr>
          <p:cNvGrpSpPr/>
          <p:nvPr/>
        </p:nvGrpSpPr>
        <p:grpSpPr>
          <a:xfrm>
            <a:off x="1680637" y="1607868"/>
            <a:ext cx="3523830" cy="3523826"/>
            <a:chOff x="390051" y="569993"/>
            <a:chExt cx="1629386" cy="1629384"/>
          </a:xfrm>
        </p:grpSpPr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2E8DCAED-089F-4BEB-879F-A2C98F0CB739}"/>
                </a:ext>
              </a:extLst>
            </p:cNvPr>
            <p:cNvSpPr/>
            <p:nvPr/>
          </p:nvSpPr>
          <p:spPr bwMode="auto">
            <a:xfrm>
              <a:off x="390051" y="569993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C256036E-2606-4435-A9B1-4C1BF60DBC0D}"/>
                </a:ext>
              </a:extLst>
            </p:cNvPr>
            <p:cNvSpPr/>
            <p:nvPr/>
          </p:nvSpPr>
          <p:spPr bwMode="auto">
            <a:xfrm>
              <a:off x="500235" y="680807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0B78C30-1694-44F7-82B1-1900178AA9F3}"/>
                </a:ext>
              </a:extLst>
            </p:cNvPr>
            <p:cNvSpPr/>
            <p:nvPr/>
          </p:nvSpPr>
          <p:spPr bwMode="auto">
            <a:xfrm>
              <a:off x="426612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D47FD00B-B889-4806-A295-6E6D6443ACDF}"/>
                </a:ext>
              </a:extLst>
            </p:cNvPr>
            <p:cNvGrpSpPr/>
            <p:nvPr/>
          </p:nvGrpSpPr>
          <p:grpSpPr>
            <a:xfrm>
              <a:off x="628375" y="755914"/>
              <a:ext cx="1140782" cy="1145856"/>
              <a:chOff x="2791516" y="5342589"/>
              <a:chExt cx="1140782" cy="1145856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10D54034-D670-43DA-9B30-C645F91D0DE1}"/>
                  </a:ext>
                </a:extLst>
              </p:cNvPr>
              <p:cNvGrpSpPr/>
              <p:nvPr/>
            </p:nvGrpSpPr>
            <p:grpSpPr>
              <a:xfrm>
                <a:off x="3172391" y="5342589"/>
                <a:ext cx="759907" cy="1145856"/>
                <a:chOff x="7134699" y="4235508"/>
                <a:chExt cx="1373937" cy="2071748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A1E9B3E7-E510-4406-B9AB-EEE6546AAC40}"/>
                    </a:ext>
                  </a:extLst>
                </p:cNvPr>
                <p:cNvGrpSpPr/>
                <p:nvPr/>
              </p:nvGrpSpPr>
              <p:grpSpPr>
                <a:xfrm flipH="1">
                  <a:off x="7134699" y="4235508"/>
                  <a:ext cx="1373937" cy="2071748"/>
                  <a:chOff x="3959520" y="2468523"/>
                  <a:chExt cx="1089989" cy="1643586"/>
                </a:xfrm>
              </p:grpSpPr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D014696E-3CAD-4840-ADD7-A202A623948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311411" y="2468523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四角形: 角を丸くする 68">
                    <a:extLst>
                      <a:ext uri="{FF2B5EF4-FFF2-40B4-BE49-F238E27FC236}">
                        <a16:creationId xmlns:a16="http://schemas.microsoft.com/office/drawing/2014/main" id="{A1AD116B-229E-4E9A-AD85-6FC56DF4C1E0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4318745" y="3090673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台形 69">
                    <a:extLst>
                      <a:ext uri="{FF2B5EF4-FFF2-40B4-BE49-F238E27FC236}">
                        <a16:creationId xmlns:a16="http://schemas.microsoft.com/office/drawing/2014/main" id="{A2E4A9DC-C5A3-45A6-8187-FC6D945FA979}"/>
                      </a:ext>
                    </a:extLst>
                  </p:cNvPr>
                  <p:cNvSpPr/>
                  <p:nvPr/>
                </p:nvSpPr>
                <p:spPr bwMode="auto">
                  <a:xfrm rot="875501" flipH="1">
                    <a:off x="4470778" y="2996476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四角形: 角を丸くする 70">
                    <a:extLst>
                      <a:ext uri="{FF2B5EF4-FFF2-40B4-BE49-F238E27FC236}">
                        <a16:creationId xmlns:a16="http://schemas.microsoft.com/office/drawing/2014/main" id="{35844AC5-56B8-44A3-A348-79CBE4761725}"/>
                      </a:ext>
                    </a:extLst>
                  </p:cNvPr>
                  <p:cNvSpPr/>
                  <p:nvPr/>
                </p:nvSpPr>
                <p:spPr bwMode="auto">
                  <a:xfrm rot="18526671" flipH="1">
                    <a:off x="4854702" y="3148144"/>
                    <a:ext cx="96239" cy="2933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四角形: 角を丸くする 71">
                    <a:extLst>
                      <a:ext uri="{FF2B5EF4-FFF2-40B4-BE49-F238E27FC236}">
                        <a16:creationId xmlns:a16="http://schemas.microsoft.com/office/drawing/2014/main" id="{15FBC485-0EE2-46D4-B3BD-F209CCD203AB}"/>
                      </a:ext>
                    </a:extLst>
                  </p:cNvPr>
                  <p:cNvSpPr/>
                  <p:nvPr/>
                </p:nvSpPr>
                <p:spPr bwMode="auto">
                  <a:xfrm rot="17100000" flipH="1">
                    <a:off x="4642107" y="3017583"/>
                    <a:ext cx="99062" cy="36344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台形 72">
                    <a:extLst>
                      <a:ext uri="{FF2B5EF4-FFF2-40B4-BE49-F238E27FC236}">
                        <a16:creationId xmlns:a16="http://schemas.microsoft.com/office/drawing/2014/main" id="{C784F667-0661-4A34-83DA-621790A07C0A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4511022" y="3664006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5331C498-E8B5-4A56-A280-D498A80458B2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4034653" y="3505350"/>
                    <a:ext cx="360814" cy="511080"/>
                  </a:xfrm>
                  <a:custGeom>
                    <a:avLst/>
                    <a:gdLst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359385 w 360814"/>
                      <a:gd name="connsiteY9" fmla="*/ 333003 h 511080"/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79634 w 360814"/>
                      <a:gd name="connsiteY9" fmla="*/ 511080 h 511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60814" h="511080">
                        <a:moveTo>
                          <a:pt x="79634" y="511080"/>
                        </a:moveTo>
                        <a:lnTo>
                          <a:pt x="0" y="373151"/>
                        </a:lnTo>
                        <a:lnTo>
                          <a:pt x="237507" y="249402"/>
                        </a:lnTo>
                        <a:lnTo>
                          <a:pt x="257830" y="0"/>
                        </a:lnTo>
                        <a:lnTo>
                          <a:pt x="332696" y="0"/>
                        </a:lnTo>
                        <a:lnTo>
                          <a:pt x="359583" y="329960"/>
                        </a:lnTo>
                        <a:lnTo>
                          <a:pt x="360814" y="332093"/>
                        </a:lnTo>
                        <a:lnTo>
                          <a:pt x="359809" y="332733"/>
                        </a:lnTo>
                        <a:cubicBezTo>
                          <a:pt x="359816" y="332823"/>
                          <a:pt x="359824" y="332913"/>
                          <a:pt x="359831" y="333003"/>
                        </a:cubicBezTo>
                        <a:lnTo>
                          <a:pt x="79634" y="51108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1DD33CF3-0D3A-42A1-93B7-D45F93FDE600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4181685" y="3187417"/>
                    <a:ext cx="96796" cy="3402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3E142656-F16C-4022-85C6-BEC9C382037E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4326429" y="2982636"/>
                    <a:ext cx="105292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" name="月 64">
                  <a:extLst>
                    <a:ext uri="{FF2B5EF4-FFF2-40B4-BE49-F238E27FC236}">
                      <a16:creationId xmlns:a16="http://schemas.microsoft.com/office/drawing/2014/main" id="{80C82C31-B878-41F8-9426-4923E03EDDBB}"/>
                    </a:ext>
                  </a:extLst>
                </p:cNvPr>
                <p:cNvSpPr/>
                <p:nvPr/>
              </p:nvSpPr>
              <p:spPr bwMode="auto">
                <a:xfrm rot="15300000">
                  <a:off x="7524895" y="4733132"/>
                  <a:ext cx="134095" cy="170648"/>
                </a:xfrm>
                <a:prstGeom prst="moon">
                  <a:avLst>
                    <a:gd name="adj" fmla="val 7720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2EB5F6D8-566C-4292-B4CA-4983169BE350}"/>
                    </a:ext>
                  </a:extLst>
                </p:cNvPr>
                <p:cNvSpPr/>
                <p:nvPr/>
              </p:nvSpPr>
              <p:spPr bwMode="auto">
                <a:xfrm rot="4500000">
                  <a:off x="7398315" y="4559368"/>
                  <a:ext cx="112611" cy="89511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971C2661-0849-4060-AD7E-6E9F93693B64}"/>
                    </a:ext>
                  </a:extLst>
                </p:cNvPr>
                <p:cNvSpPr/>
                <p:nvPr/>
              </p:nvSpPr>
              <p:spPr bwMode="auto">
                <a:xfrm rot="4500000">
                  <a:off x="7554457" y="4498584"/>
                  <a:ext cx="125167" cy="123483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28A7CB73-5DEB-4FB8-B87E-E63C0B94BDAB}"/>
                  </a:ext>
                </a:extLst>
              </p:cNvPr>
              <p:cNvSpPr/>
              <p:nvPr/>
            </p:nvSpPr>
            <p:spPr bwMode="auto">
              <a:xfrm rot="20164226">
                <a:off x="2791516" y="5713042"/>
                <a:ext cx="145660" cy="18001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F9E9D88-50B2-4136-9352-6F1AE95DF9BD}"/>
                  </a:ext>
                </a:extLst>
              </p:cNvPr>
              <p:cNvSpPr/>
              <p:nvPr/>
            </p:nvSpPr>
            <p:spPr bwMode="auto">
              <a:xfrm>
                <a:off x="2977418" y="5768403"/>
                <a:ext cx="270815" cy="76615"/>
              </a:xfrm>
              <a:custGeom>
                <a:avLst/>
                <a:gdLst>
                  <a:gd name="connsiteX0" fmla="*/ 71438 w 452538"/>
                  <a:gd name="connsiteY0" fmla="*/ 142875 h 188594"/>
                  <a:gd name="connsiteX1" fmla="*/ 452538 w 452538"/>
                  <a:gd name="connsiteY1" fmla="*/ 142875 h 188594"/>
                  <a:gd name="connsiteX2" fmla="*/ 452538 w 452538"/>
                  <a:gd name="connsiteY2" fmla="*/ 188594 h 188594"/>
                  <a:gd name="connsiteX3" fmla="*/ 71438 w 452538"/>
                  <a:gd name="connsiteY3" fmla="*/ 188594 h 188594"/>
                  <a:gd name="connsiteX4" fmla="*/ 45244 w 452538"/>
                  <a:gd name="connsiteY4" fmla="*/ 71438 h 188594"/>
                  <a:gd name="connsiteX5" fmla="*/ 426344 w 452538"/>
                  <a:gd name="connsiteY5" fmla="*/ 71438 h 188594"/>
                  <a:gd name="connsiteX6" fmla="*/ 426344 w 452538"/>
                  <a:gd name="connsiteY6" fmla="*/ 117157 h 188594"/>
                  <a:gd name="connsiteX7" fmla="*/ 45244 w 452538"/>
                  <a:gd name="connsiteY7" fmla="*/ 117157 h 188594"/>
                  <a:gd name="connsiteX8" fmla="*/ 0 w 452538"/>
                  <a:gd name="connsiteY8" fmla="*/ 0 h 188594"/>
                  <a:gd name="connsiteX9" fmla="*/ 381100 w 452538"/>
                  <a:gd name="connsiteY9" fmla="*/ 0 h 188594"/>
                  <a:gd name="connsiteX10" fmla="*/ 381100 w 452538"/>
                  <a:gd name="connsiteY10" fmla="*/ 45719 h 188594"/>
                  <a:gd name="connsiteX11" fmla="*/ 0 w 452538"/>
                  <a:gd name="connsiteY11" fmla="*/ 45719 h 18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538" h="188594">
                    <a:moveTo>
                      <a:pt x="71438" y="142875"/>
                    </a:moveTo>
                    <a:lnTo>
                      <a:pt x="452538" y="142875"/>
                    </a:lnTo>
                    <a:lnTo>
                      <a:pt x="452538" y="188594"/>
                    </a:lnTo>
                    <a:lnTo>
                      <a:pt x="71438" y="188594"/>
                    </a:lnTo>
                    <a:close/>
                    <a:moveTo>
                      <a:pt x="45244" y="71438"/>
                    </a:moveTo>
                    <a:lnTo>
                      <a:pt x="426344" y="71438"/>
                    </a:lnTo>
                    <a:lnTo>
                      <a:pt x="426344" y="117157"/>
                    </a:lnTo>
                    <a:lnTo>
                      <a:pt x="45244" y="117157"/>
                    </a:lnTo>
                    <a:close/>
                    <a:moveTo>
                      <a:pt x="0" y="0"/>
                    </a:moveTo>
                    <a:lnTo>
                      <a:pt x="381100" y="0"/>
                    </a:lnTo>
                    <a:lnTo>
                      <a:pt x="3811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841E17EA-6604-40C5-8D20-8E6253BDFC52}"/>
                </a:ext>
              </a:extLst>
            </p:cNvPr>
            <p:cNvSpPr/>
            <p:nvPr/>
          </p:nvSpPr>
          <p:spPr bwMode="auto">
            <a:xfrm>
              <a:off x="428613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338B0B-AE10-4C75-ACAF-2A4E5508957C}"/>
              </a:ext>
            </a:extLst>
          </p:cNvPr>
          <p:cNvSpPr txBox="1"/>
          <p:nvPr/>
        </p:nvSpPr>
        <p:spPr>
          <a:xfrm>
            <a:off x="0" y="497505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大変迷惑です！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B3E58450-3F00-4CE9-A5D1-7D18CADDF257}"/>
              </a:ext>
            </a:extLst>
          </p:cNvPr>
          <p:cNvGrpSpPr/>
          <p:nvPr/>
        </p:nvGrpSpPr>
        <p:grpSpPr>
          <a:xfrm>
            <a:off x="375595" y="5583070"/>
            <a:ext cx="6151814" cy="4014022"/>
            <a:chOff x="964716" y="773705"/>
            <a:chExt cx="7982514" cy="5181106"/>
          </a:xfrm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4A177FDA-0154-4630-A277-0CE565748458}"/>
                </a:ext>
              </a:extLst>
            </p:cNvPr>
            <p:cNvSpPr txBox="1"/>
            <p:nvPr/>
          </p:nvSpPr>
          <p:spPr>
            <a:xfrm>
              <a:off x="2087460" y="3381556"/>
              <a:ext cx="5737026" cy="257325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厳禁</a:t>
              </a: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AE4B6BDA-A32B-478E-A498-434CDAF0DDDF}"/>
                </a:ext>
              </a:extLst>
            </p:cNvPr>
            <p:cNvSpPr txBox="1"/>
            <p:nvPr/>
          </p:nvSpPr>
          <p:spPr>
            <a:xfrm>
              <a:off x="964716" y="773705"/>
              <a:ext cx="7982514" cy="230594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ボール投げ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AA61166-5638-40A0-801F-88764D77861F}"/>
              </a:ext>
            </a:extLst>
          </p:cNvPr>
          <p:cNvGrpSpPr/>
          <p:nvPr/>
        </p:nvGrpSpPr>
        <p:grpSpPr>
          <a:xfrm>
            <a:off x="1680637" y="1607868"/>
            <a:ext cx="3523830" cy="3523826"/>
            <a:chOff x="390051" y="569993"/>
            <a:chExt cx="1629386" cy="1629384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1629CE4D-1A7A-408C-BFBA-EC191FA01C14}"/>
                </a:ext>
              </a:extLst>
            </p:cNvPr>
            <p:cNvSpPr/>
            <p:nvPr/>
          </p:nvSpPr>
          <p:spPr bwMode="auto">
            <a:xfrm>
              <a:off x="390051" y="569993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9425BD51-F03C-4503-8F2F-2EB735962265}"/>
                </a:ext>
              </a:extLst>
            </p:cNvPr>
            <p:cNvSpPr/>
            <p:nvPr/>
          </p:nvSpPr>
          <p:spPr bwMode="auto">
            <a:xfrm>
              <a:off x="500235" y="680807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96FAA6-95AD-48B8-BE2D-C4830FC48FAD}"/>
                </a:ext>
              </a:extLst>
            </p:cNvPr>
            <p:cNvSpPr/>
            <p:nvPr/>
          </p:nvSpPr>
          <p:spPr bwMode="auto">
            <a:xfrm>
              <a:off x="426612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AA7A8F7-AFEC-4493-9547-96CB29D0121C}"/>
                </a:ext>
              </a:extLst>
            </p:cNvPr>
            <p:cNvGrpSpPr/>
            <p:nvPr/>
          </p:nvGrpSpPr>
          <p:grpSpPr>
            <a:xfrm>
              <a:off x="628375" y="755914"/>
              <a:ext cx="1140782" cy="1145856"/>
              <a:chOff x="2791516" y="5342589"/>
              <a:chExt cx="1140782" cy="1145856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F2314710-9E32-4EFB-9246-6BF3706D64E0}"/>
                  </a:ext>
                </a:extLst>
              </p:cNvPr>
              <p:cNvGrpSpPr/>
              <p:nvPr/>
            </p:nvGrpSpPr>
            <p:grpSpPr>
              <a:xfrm>
                <a:off x="3172391" y="5342589"/>
                <a:ext cx="759907" cy="1145856"/>
                <a:chOff x="7134699" y="4235508"/>
                <a:chExt cx="1373937" cy="2071748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93843441-39B7-4EC9-A787-BF756B1BFCE4}"/>
                    </a:ext>
                  </a:extLst>
                </p:cNvPr>
                <p:cNvGrpSpPr/>
                <p:nvPr/>
              </p:nvGrpSpPr>
              <p:grpSpPr>
                <a:xfrm flipH="1">
                  <a:off x="7134699" y="4235508"/>
                  <a:ext cx="1373937" cy="2071748"/>
                  <a:chOff x="3959520" y="2468523"/>
                  <a:chExt cx="1089989" cy="1643586"/>
                </a:xfrm>
              </p:grpSpPr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9B47352A-2026-4E0D-A9C9-00590B2F3AE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311411" y="2468523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四角形: 角を丸くする 42">
                    <a:extLst>
                      <a:ext uri="{FF2B5EF4-FFF2-40B4-BE49-F238E27FC236}">
                        <a16:creationId xmlns:a16="http://schemas.microsoft.com/office/drawing/2014/main" id="{EA8297E5-2126-4201-A270-90636226286A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4318745" y="3090673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台形 43">
                    <a:extLst>
                      <a:ext uri="{FF2B5EF4-FFF2-40B4-BE49-F238E27FC236}">
                        <a16:creationId xmlns:a16="http://schemas.microsoft.com/office/drawing/2014/main" id="{36119696-DACA-4DE6-BFBA-3C3556219561}"/>
                      </a:ext>
                    </a:extLst>
                  </p:cNvPr>
                  <p:cNvSpPr/>
                  <p:nvPr/>
                </p:nvSpPr>
                <p:spPr bwMode="auto">
                  <a:xfrm rot="875501" flipH="1">
                    <a:off x="4470778" y="2996476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四角形: 角を丸くする 44">
                    <a:extLst>
                      <a:ext uri="{FF2B5EF4-FFF2-40B4-BE49-F238E27FC236}">
                        <a16:creationId xmlns:a16="http://schemas.microsoft.com/office/drawing/2014/main" id="{A9BEB874-C0C7-4B23-AF43-54FEBB22CBFA}"/>
                      </a:ext>
                    </a:extLst>
                  </p:cNvPr>
                  <p:cNvSpPr/>
                  <p:nvPr/>
                </p:nvSpPr>
                <p:spPr bwMode="auto">
                  <a:xfrm rot="18526671" flipH="1">
                    <a:off x="4854702" y="3148144"/>
                    <a:ext cx="96239" cy="2933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四角形: 角を丸くする 45">
                    <a:extLst>
                      <a:ext uri="{FF2B5EF4-FFF2-40B4-BE49-F238E27FC236}">
                        <a16:creationId xmlns:a16="http://schemas.microsoft.com/office/drawing/2014/main" id="{0B61EDF9-219A-435E-ABA5-9CDB3FC50FD1}"/>
                      </a:ext>
                    </a:extLst>
                  </p:cNvPr>
                  <p:cNvSpPr/>
                  <p:nvPr/>
                </p:nvSpPr>
                <p:spPr bwMode="auto">
                  <a:xfrm rot="17100000" flipH="1">
                    <a:off x="4642107" y="3017583"/>
                    <a:ext cx="99062" cy="36344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台形 46">
                    <a:extLst>
                      <a:ext uri="{FF2B5EF4-FFF2-40B4-BE49-F238E27FC236}">
                        <a16:creationId xmlns:a16="http://schemas.microsoft.com/office/drawing/2014/main" id="{BD08DF75-FB67-40D6-9023-4D8B6A7383C2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4511022" y="3664006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8DB51038-4E0E-4555-806E-5DC5E4C39C8F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4034653" y="3505350"/>
                    <a:ext cx="360814" cy="511080"/>
                  </a:xfrm>
                  <a:custGeom>
                    <a:avLst/>
                    <a:gdLst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359385 w 360814"/>
                      <a:gd name="connsiteY9" fmla="*/ 333003 h 511080"/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79634 w 360814"/>
                      <a:gd name="connsiteY9" fmla="*/ 511080 h 511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60814" h="511080">
                        <a:moveTo>
                          <a:pt x="79634" y="511080"/>
                        </a:moveTo>
                        <a:lnTo>
                          <a:pt x="0" y="373151"/>
                        </a:lnTo>
                        <a:lnTo>
                          <a:pt x="237507" y="249402"/>
                        </a:lnTo>
                        <a:lnTo>
                          <a:pt x="257830" y="0"/>
                        </a:lnTo>
                        <a:lnTo>
                          <a:pt x="332696" y="0"/>
                        </a:lnTo>
                        <a:lnTo>
                          <a:pt x="359583" y="329960"/>
                        </a:lnTo>
                        <a:lnTo>
                          <a:pt x="360814" y="332093"/>
                        </a:lnTo>
                        <a:lnTo>
                          <a:pt x="359809" y="332733"/>
                        </a:lnTo>
                        <a:cubicBezTo>
                          <a:pt x="359816" y="332823"/>
                          <a:pt x="359824" y="332913"/>
                          <a:pt x="359831" y="333003"/>
                        </a:cubicBezTo>
                        <a:lnTo>
                          <a:pt x="79634" y="51108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四角形: 角を丸くする 48">
                    <a:extLst>
                      <a:ext uri="{FF2B5EF4-FFF2-40B4-BE49-F238E27FC236}">
                        <a16:creationId xmlns:a16="http://schemas.microsoft.com/office/drawing/2014/main" id="{DBC52D24-16CE-432E-BEC2-2BC10D64D7C2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4181685" y="3187417"/>
                    <a:ext cx="96796" cy="3402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四角形: 角を丸くする 49">
                    <a:extLst>
                      <a:ext uri="{FF2B5EF4-FFF2-40B4-BE49-F238E27FC236}">
                        <a16:creationId xmlns:a16="http://schemas.microsoft.com/office/drawing/2014/main" id="{5D2089AA-49CF-4FB4-8309-3E755A46199C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4326429" y="2982636"/>
                    <a:ext cx="105292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E35C90EC-1792-40F6-8F0F-CF8D4BDA1FFE}"/>
                    </a:ext>
                  </a:extLst>
                </p:cNvPr>
                <p:cNvSpPr/>
                <p:nvPr/>
              </p:nvSpPr>
              <p:spPr bwMode="auto">
                <a:xfrm rot="15300000">
                  <a:off x="7524895" y="4733132"/>
                  <a:ext cx="134095" cy="170648"/>
                </a:xfrm>
                <a:prstGeom prst="moon">
                  <a:avLst>
                    <a:gd name="adj" fmla="val 7720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8EAF2243-F5F1-4297-BF45-BF79F0EB4114}"/>
                    </a:ext>
                  </a:extLst>
                </p:cNvPr>
                <p:cNvSpPr/>
                <p:nvPr/>
              </p:nvSpPr>
              <p:spPr bwMode="auto">
                <a:xfrm rot="4500000">
                  <a:off x="7398315" y="4559368"/>
                  <a:ext cx="112611" cy="89511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82C30315-DC94-4B8A-AB4D-0F2DAC4367F1}"/>
                    </a:ext>
                  </a:extLst>
                </p:cNvPr>
                <p:cNvSpPr/>
                <p:nvPr/>
              </p:nvSpPr>
              <p:spPr bwMode="auto">
                <a:xfrm rot="4500000">
                  <a:off x="7554457" y="4498584"/>
                  <a:ext cx="125167" cy="123483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C300ECF7-8F3D-470B-B2A1-EE8C3A75DC8F}"/>
                  </a:ext>
                </a:extLst>
              </p:cNvPr>
              <p:cNvSpPr/>
              <p:nvPr/>
            </p:nvSpPr>
            <p:spPr bwMode="auto">
              <a:xfrm rot="20164226">
                <a:off x="2791516" y="5713042"/>
                <a:ext cx="145660" cy="18001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51BBE19-A19E-48B6-BEE3-A4C2642A598B}"/>
                  </a:ext>
                </a:extLst>
              </p:cNvPr>
              <p:cNvSpPr/>
              <p:nvPr/>
            </p:nvSpPr>
            <p:spPr bwMode="auto">
              <a:xfrm>
                <a:off x="2977418" y="5768403"/>
                <a:ext cx="270815" cy="76615"/>
              </a:xfrm>
              <a:custGeom>
                <a:avLst/>
                <a:gdLst>
                  <a:gd name="connsiteX0" fmla="*/ 71438 w 452538"/>
                  <a:gd name="connsiteY0" fmla="*/ 142875 h 188594"/>
                  <a:gd name="connsiteX1" fmla="*/ 452538 w 452538"/>
                  <a:gd name="connsiteY1" fmla="*/ 142875 h 188594"/>
                  <a:gd name="connsiteX2" fmla="*/ 452538 w 452538"/>
                  <a:gd name="connsiteY2" fmla="*/ 188594 h 188594"/>
                  <a:gd name="connsiteX3" fmla="*/ 71438 w 452538"/>
                  <a:gd name="connsiteY3" fmla="*/ 188594 h 188594"/>
                  <a:gd name="connsiteX4" fmla="*/ 45244 w 452538"/>
                  <a:gd name="connsiteY4" fmla="*/ 71438 h 188594"/>
                  <a:gd name="connsiteX5" fmla="*/ 426344 w 452538"/>
                  <a:gd name="connsiteY5" fmla="*/ 71438 h 188594"/>
                  <a:gd name="connsiteX6" fmla="*/ 426344 w 452538"/>
                  <a:gd name="connsiteY6" fmla="*/ 117157 h 188594"/>
                  <a:gd name="connsiteX7" fmla="*/ 45244 w 452538"/>
                  <a:gd name="connsiteY7" fmla="*/ 117157 h 188594"/>
                  <a:gd name="connsiteX8" fmla="*/ 0 w 452538"/>
                  <a:gd name="connsiteY8" fmla="*/ 0 h 188594"/>
                  <a:gd name="connsiteX9" fmla="*/ 381100 w 452538"/>
                  <a:gd name="connsiteY9" fmla="*/ 0 h 188594"/>
                  <a:gd name="connsiteX10" fmla="*/ 381100 w 452538"/>
                  <a:gd name="connsiteY10" fmla="*/ 45719 h 188594"/>
                  <a:gd name="connsiteX11" fmla="*/ 0 w 452538"/>
                  <a:gd name="connsiteY11" fmla="*/ 45719 h 18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538" h="188594">
                    <a:moveTo>
                      <a:pt x="71438" y="142875"/>
                    </a:moveTo>
                    <a:lnTo>
                      <a:pt x="452538" y="142875"/>
                    </a:lnTo>
                    <a:lnTo>
                      <a:pt x="452538" y="188594"/>
                    </a:lnTo>
                    <a:lnTo>
                      <a:pt x="71438" y="188594"/>
                    </a:lnTo>
                    <a:close/>
                    <a:moveTo>
                      <a:pt x="45244" y="71438"/>
                    </a:moveTo>
                    <a:lnTo>
                      <a:pt x="426344" y="71438"/>
                    </a:lnTo>
                    <a:lnTo>
                      <a:pt x="426344" y="117157"/>
                    </a:lnTo>
                    <a:lnTo>
                      <a:pt x="45244" y="117157"/>
                    </a:lnTo>
                    <a:close/>
                    <a:moveTo>
                      <a:pt x="0" y="0"/>
                    </a:moveTo>
                    <a:lnTo>
                      <a:pt x="381100" y="0"/>
                    </a:lnTo>
                    <a:lnTo>
                      <a:pt x="3811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6B1A828-BFDE-4789-A0E6-1535DD35C45F}"/>
                </a:ext>
              </a:extLst>
            </p:cNvPr>
            <p:cNvSpPr/>
            <p:nvPr/>
          </p:nvSpPr>
          <p:spPr bwMode="auto">
            <a:xfrm>
              <a:off x="428613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551943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popa56_ボール投げ厳禁</dc:title>
  <dc:subject>popa56_ボール投げ厳禁</dc:subject>
  <dc:creator>でじけろお</dc:creator>
  <cp:lastModifiedBy/>
  <cp:revision>1</cp:revision>
  <dcterms:created xsi:type="dcterms:W3CDTF">2014-07-30T05:46:22Z</dcterms:created>
  <dcterms:modified xsi:type="dcterms:W3CDTF">2019-12-26T07:46:18Z</dcterms:modified>
  <cp:version>1</cp:version>
</cp:coreProperties>
</file>